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spcBef>
        <a:spcPts val="800"/>
      </a:spcBef>
      <a:defRPr sz="2400">
        <a:latin typeface="+mn-lt"/>
        <a:ea typeface="+mn-ea"/>
        <a:cs typeface="+mn-cs"/>
        <a:sym typeface="Times New Roman"/>
      </a:defRPr>
    </a:lvl1pPr>
    <a:lvl2pPr indent="228600" defTabSz="1828800" latinLnBrk="0">
      <a:spcBef>
        <a:spcPts val="800"/>
      </a:spcBef>
      <a:defRPr sz="2400">
        <a:latin typeface="+mn-lt"/>
        <a:ea typeface="+mn-ea"/>
        <a:cs typeface="+mn-cs"/>
        <a:sym typeface="Times New Roman"/>
      </a:defRPr>
    </a:lvl2pPr>
    <a:lvl3pPr indent="457200" defTabSz="1828800" latinLnBrk="0">
      <a:spcBef>
        <a:spcPts val="800"/>
      </a:spcBef>
      <a:defRPr sz="2400">
        <a:latin typeface="+mn-lt"/>
        <a:ea typeface="+mn-ea"/>
        <a:cs typeface="+mn-cs"/>
        <a:sym typeface="Times New Roman"/>
      </a:defRPr>
    </a:lvl3pPr>
    <a:lvl4pPr indent="685800" defTabSz="1828800" latinLnBrk="0">
      <a:spcBef>
        <a:spcPts val="800"/>
      </a:spcBef>
      <a:defRPr sz="2400">
        <a:latin typeface="+mn-lt"/>
        <a:ea typeface="+mn-ea"/>
        <a:cs typeface="+mn-cs"/>
        <a:sym typeface="Times New Roman"/>
      </a:defRPr>
    </a:lvl4pPr>
    <a:lvl5pPr indent="914400" defTabSz="1828800" latinLnBrk="0">
      <a:spcBef>
        <a:spcPts val="800"/>
      </a:spcBef>
      <a:defRPr sz="2400">
        <a:latin typeface="+mn-lt"/>
        <a:ea typeface="+mn-ea"/>
        <a:cs typeface="+mn-cs"/>
        <a:sym typeface="Times New Roman"/>
      </a:defRPr>
    </a:lvl5pPr>
    <a:lvl6pPr indent="1143000" defTabSz="1828800" latinLnBrk="0">
      <a:spcBef>
        <a:spcPts val="800"/>
      </a:spcBef>
      <a:defRPr sz="2400">
        <a:latin typeface="+mn-lt"/>
        <a:ea typeface="+mn-ea"/>
        <a:cs typeface="+mn-cs"/>
        <a:sym typeface="Times New Roman"/>
      </a:defRPr>
    </a:lvl6pPr>
    <a:lvl7pPr indent="1371600" defTabSz="1828800" latinLnBrk="0">
      <a:spcBef>
        <a:spcPts val="800"/>
      </a:spcBef>
      <a:defRPr sz="2400">
        <a:latin typeface="+mn-lt"/>
        <a:ea typeface="+mn-ea"/>
        <a:cs typeface="+mn-cs"/>
        <a:sym typeface="Times New Roman"/>
      </a:defRPr>
    </a:lvl7pPr>
    <a:lvl8pPr indent="1600200" defTabSz="1828800" latinLnBrk="0">
      <a:spcBef>
        <a:spcPts val="800"/>
      </a:spcBef>
      <a:defRPr sz="2400">
        <a:latin typeface="+mn-lt"/>
        <a:ea typeface="+mn-ea"/>
        <a:cs typeface="+mn-cs"/>
        <a:sym typeface="Times New Roman"/>
      </a:defRPr>
    </a:lvl8pPr>
    <a:lvl9pPr indent="1828800" defTabSz="1828800" latinLnBrk="0">
      <a:spcBef>
        <a:spcPts val="800"/>
      </a:spcBef>
      <a:defRPr sz="24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419600" y="4260850"/>
            <a:ext cx="15544800" cy="29400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5791200" y="7772400"/>
            <a:ext cx="12801600" cy="35052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4492625" y="8813800"/>
            <a:ext cx="15544801" cy="2724150"/>
          </a:xfrm>
          <a:prstGeom prst="rect">
            <a:avLst/>
          </a:prstGeom>
        </p:spPr>
        <p:txBody>
          <a:bodyPr anchor="t"/>
          <a:lstStyle>
            <a:lvl1pPr algn="l">
              <a:defRPr b="1" cap="all" sz="8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4492625" y="5813426"/>
            <a:ext cx="15544801" cy="300037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1pPr>
            <a:lvl2pPr marL="0" indent="45720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2pPr>
            <a:lvl3pPr marL="0" indent="91440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3pPr>
            <a:lvl4pPr marL="0" indent="137160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4pPr>
            <a:lvl5pPr marL="0" indent="182880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3962400" y="3200400"/>
            <a:ext cx="8077200" cy="9051926"/>
          </a:xfrm>
          <a:prstGeom prst="rect">
            <a:avLst/>
          </a:prstGeom>
        </p:spPr>
        <p:txBody>
          <a:bodyPr/>
          <a:lstStyle>
            <a:lvl1pPr>
              <a:spcBef>
                <a:spcPts val="1300"/>
              </a:spcBef>
              <a:defRPr sz="5600"/>
            </a:lvl1pPr>
            <a:lvl2pPr marL="1123950" indent="-666750">
              <a:spcBef>
                <a:spcPts val="1300"/>
              </a:spcBef>
              <a:defRPr sz="5600"/>
            </a:lvl2pPr>
            <a:lvl3pPr marL="1554479" indent="-640079">
              <a:spcBef>
                <a:spcPts val="1300"/>
              </a:spcBef>
              <a:defRPr sz="5600"/>
            </a:lvl3pPr>
            <a:lvl4pPr marL="2082800" indent="-711200">
              <a:spcBef>
                <a:spcPts val="1300"/>
              </a:spcBef>
              <a:defRPr sz="5600"/>
            </a:lvl4pPr>
            <a:lvl5pPr marL="2540000" indent="-711200">
              <a:spcBef>
                <a:spcPts val="1300"/>
              </a:spcBef>
              <a:defRPr sz="5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3962400" y="3070225"/>
            <a:ext cx="8080376" cy="127952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100"/>
              </a:spcBef>
              <a:buSzTx/>
              <a:buFontTx/>
              <a:buNone/>
              <a:defRPr b="1" sz="4800"/>
            </a:lvl1pPr>
            <a:lvl2pPr marL="0" indent="457200">
              <a:spcBef>
                <a:spcPts val="1100"/>
              </a:spcBef>
              <a:buSzTx/>
              <a:buFontTx/>
              <a:buNone/>
              <a:defRPr b="1" sz="4800"/>
            </a:lvl2pPr>
            <a:lvl3pPr marL="0" indent="914400">
              <a:spcBef>
                <a:spcPts val="1100"/>
              </a:spcBef>
              <a:buSzTx/>
              <a:buFontTx/>
              <a:buNone/>
              <a:defRPr b="1" sz="4800"/>
            </a:lvl3pPr>
            <a:lvl4pPr marL="0" indent="1371600">
              <a:spcBef>
                <a:spcPts val="1100"/>
              </a:spcBef>
              <a:buSzTx/>
              <a:buFontTx/>
              <a:buNone/>
              <a:defRPr b="1" sz="4800"/>
            </a:lvl4pPr>
            <a:lvl5pPr marL="0" indent="1828800">
              <a:spcBef>
                <a:spcPts val="1100"/>
              </a:spcBef>
              <a:buSzTx/>
              <a:buFontTx/>
              <a:buNone/>
              <a:defRPr b="1"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12338050" y="3070225"/>
            <a:ext cx="8083550" cy="1279525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spcBef>
                <a:spcPts val="1100"/>
              </a:spcBef>
              <a:buSzTx/>
              <a:buFontTx/>
              <a:buNone/>
              <a:defRPr b="1" sz="48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3962400" y="546100"/>
            <a:ext cx="6016627" cy="2324100"/>
          </a:xfrm>
          <a:prstGeom prst="rect">
            <a:avLst/>
          </a:prstGeom>
        </p:spPr>
        <p:txBody>
          <a:bodyPr anchor="b"/>
          <a:lstStyle>
            <a:lvl1pPr algn="l">
              <a:defRPr b="1" sz="4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10198100" y="546100"/>
            <a:ext cx="10223500" cy="117062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3962400" y="2870200"/>
            <a:ext cx="6016627" cy="938212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spcBef>
                <a:spcPts val="600"/>
              </a:spcBef>
              <a:buSzTx/>
              <a:buFontTx/>
              <a:buNone/>
              <a:defRPr sz="28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6632576" y="9601200"/>
            <a:ext cx="10972801" cy="1133476"/>
          </a:xfrm>
          <a:prstGeom prst="rect">
            <a:avLst/>
          </a:prstGeom>
        </p:spPr>
        <p:txBody>
          <a:bodyPr anchor="b"/>
          <a:lstStyle>
            <a:lvl1pPr algn="l">
              <a:defRPr b="1" sz="4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6632576" y="1225550"/>
            <a:ext cx="10972801" cy="822960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6632576" y="10734675"/>
            <a:ext cx="10972801" cy="16097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  <a:defRPr sz="2800"/>
            </a:lvl1pPr>
            <a:lvl2pPr marL="0" indent="457200">
              <a:spcBef>
                <a:spcPts val="600"/>
              </a:spcBef>
              <a:buSzTx/>
              <a:buFontTx/>
              <a:buNone/>
              <a:defRPr sz="2800"/>
            </a:lvl2pPr>
            <a:lvl3pPr marL="0" indent="914400">
              <a:spcBef>
                <a:spcPts val="600"/>
              </a:spcBef>
              <a:buSzTx/>
              <a:buFontTx/>
              <a:buNone/>
              <a:defRPr sz="2800"/>
            </a:lvl3pPr>
            <a:lvl4pPr marL="0" indent="1371600">
              <a:spcBef>
                <a:spcPts val="600"/>
              </a:spcBef>
              <a:buSzTx/>
              <a:buFontTx/>
              <a:buNone/>
              <a:defRPr sz="2800"/>
            </a:lvl4pPr>
            <a:lvl5pPr marL="0" indent="1828800">
              <a:spcBef>
                <a:spcPts val="600"/>
              </a:spcBef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9921220" y="12821409"/>
            <a:ext cx="500381" cy="512832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685800" marR="0" indent="-6858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110342" marR="0" indent="-653142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6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24000" marR="0" indent="-6096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1031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6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5603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6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0175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747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9319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891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3"/>
          <p:cNvSpPr txBox="1"/>
          <p:nvPr/>
        </p:nvSpPr>
        <p:spPr>
          <a:xfrm>
            <a:off x="1903041" y="3534213"/>
            <a:ext cx="20083676" cy="380092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lnSpc>
                <a:spcPct val="130000"/>
              </a:lnSpc>
              <a:spcBef>
                <a:spcPts val="700"/>
              </a:spcBef>
              <a:defRPr b="1" cap="all" sz="81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500"/>
              <a:t>  </a:t>
            </a:r>
            <a:r>
              <a:rPr sz="10500"/>
              <a:t>昨日，今日，到永遠</a:t>
            </a:r>
            <a:br>
              <a:rPr sz="10500"/>
            </a:br>
            <a:r>
              <a:t>  Yesterday, Today, Forever</a:t>
            </a:r>
            <a:r>
              <a:t>　</a:t>
            </a:r>
          </a:p>
        </p:txBody>
      </p:sp>
      <p:sp>
        <p:nvSpPr>
          <p:cNvPr id="95" name="S63"/>
          <p:cNvSpPr txBox="1"/>
          <p:nvPr/>
        </p:nvSpPr>
        <p:spPr>
          <a:xfrm>
            <a:off x="1648765" y="1043093"/>
            <a:ext cx="1240603" cy="792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b="1" sz="400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defRPr>
            </a:lvl1pPr>
          </a:lstStyle>
          <a:p>
            <a:pPr/>
            <a:r>
              <a:t>S63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3"/>
          <p:cNvSpPr txBox="1"/>
          <p:nvPr>
            <p:ph type="subTitle" idx="1"/>
          </p:nvPr>
        </p:nvSpPr>
        <p:spPr>
          <a:xfrm>
            <a:off x="706635" y="-89430"/>
            <a:ext cx="24029461" cy="8624757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1200"/>
              </a:lnSpc>
              <a:spcBef>
                <a:spcPts val="800"/>
              </a:spcBef>
              <a:defRPr b="1" sz="9100">
                <a:solidFill>
                  <a:srgbClr val="535353"/>
                </a:solidFill>
                <a:latin typeface="DFKai-SB"/>
                <a:ea typeface="DFKai-SB"/>
                <a:cs typeface="DFKai-SB"/>
                <a:sym typeface="DFKai-SB"/>
              </a:defRPr>
            </a:pPr>
            <a:r>
              <a:t>昨日，今日，直到永遠，耶穌不改變；</a:t>
            </a:r>
          </a:p>
          <a:p>
            <a:pPr>
              <a:lnSpc>
                <a:spcPts val="11200"/>
              </a:lnSpc>
              <a:spcBef>
                <a:spcPts val="800"/>
              </a:spcBef>
              <a:defRPr b="1" sz="9100">
                <a:solidFill>
                  <a:srgbClr val="535353"/>
                </a:solidFill>
                <a:latin typeface="DFKai-SB"/>
                <a:ea typeface="DFKai-SB"/>
                <a:cs typeface="DFKai-SB"/>
                <a:sym typeface="DFKai-SB"/>
              </a:defRPr>
            </a:pPr>
            <a:r>
              <a:t>天地萬物都要改變，耶穌不改變！</a:t>
            </a:r>
          </a:p>
        </p:txBody>
      </p:sp>
      <p:sp>
        <p:nvSpPr>
          <p:cNvPr id="98" name="Yesterday, today, forever,…"/>
          <p:cNvSpPr txBox="1"/>
          <p:nvPr/>
        </p:nvSpPr>
        <p:spPr>
          <a:xfrm>
            <a:off x="-431281" y="6916777"/>
            <a:ext cx="24740812" cy="374324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lnSpc>
                <a:spcPts val="9700"/>
              </a:lnSpc>
              <a:spcBef>
                <a:spcPts val="100"/>
              </a:spcBef>
              <a:defRPr b="1" sz="8000">
                <a:solidFill>
                  <a:srgbClr val="535353"/>
                </a:solidFill>
              </a:defRPr>
            </a:pPr>
            <a:r>
              <a:t>Yesterday, today, forever,</a:t>
            </a:r>
          </a:p>
          <a:p>
            <a:pPr algn="ctr">
              <a:lnSpc>
                <a:spcPts val="9700"/>
              </a:lnSpc>
              <a:spcBef>
                <a:spcPts val="100"/>
              </a:spcBef>
              <a:defRPr b="1" sz="8000">
                <a:solidFill>
                  <a:srgbClr val="535353"/>
                </a:solidFill>
              </a:defRPr>
            </a:pPr>
            <a:r>
              <a:t>Jesus is the same</a:t>
            </a:r>
          </a:p>
          <a:p>
            <a:pPr algn="ctr">
              <a:lnSpc>
                <a:spcPts val="9700"/>
              </a:lnSpc>
              <a:spcBef>
                <a:spcPts val="100"/>
              </a:spcBef>
              <a:defRPr b="1" sz="8000">
                <a:solidFill>
                  <a:srgbClr val="535353"/>
                </a:solidFill>
              </a:defRPr>
            </a:pPr>
            <a:r>
              <a:t>All may change, but Jesus never!</a:t>
            </a:r>
          </a:p>
        </p:txBody>
      </p:sp>
      <p:sp>
        <p:nvSpPr>
          <p:cNvPr id="99" name="Slide Number"/>
          <p:cNvSpPr txBox="1"/>
          <p:nvPr>
            <p:ph type="sldNum" sz="quarter" idx="4294967295"/>
          </p:nvPr>
        </p:nvSpPr>
        <p:spPr>
          <a:xfrm>
            <a:off x="20073620" y="12821409"/>
            <a:ext cx="347981" cy="512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3"/>
          <p:cNvSpPr txBox="1"/>
          <p:nvPr>
            <p:ph type="subTitle" idx="1"/>
          </p:nvPr>
        </p:nvSpPr>
        <p:spPr>
          <a:xfrm>
            <a:off x="701806" y="302947"/>
            <a:ext cx="22309138" cy="832591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1100"/>
              </a:lnSpc>
              <a:spcBef>
                <a:spcPts val="800"/>
              </a:spcBef>
              <a:defRPr b="1" sz="9000">
                <a:solidFill>
                  <a:srgbClr val="535353"/>
                </a:solidFill>
                <a:latin typeface="DFKai-SB"/>
                <a:ea typeface="DFKai-SB"/>
                <a:cs typeface="DFKai-SB"/>
                <a:sym typeface="DFKai-SB"/>
              </a:defRPr>
            </a:pPr>
            <a:r>
              <a:t>榮耀歸主名！榮耀歸主名！</a:t>
            </a:r>
          </a:p>
          <a:p>
            <a:pPr>
              <a:lnSpc>
                <a:spcPts val="11100"/>
              </a:lnSpc>
              <a:spcBef>
                <a:spcPts val="800"/>
              </a:spcBef>
              <a:defRPr b="1" sz="9000">
                <a:solidFill>
                  <a:srgbClr val="535353"/>
                </a:solidFill>
                <a:latin typeface="DFKai-SB"/>
                <a:ea typeface="DFKai-SB"/>
                <a:cs typeface="DFKai-SB"/>
                <a:sym typeface="DFKai-SB"/>
              </a:defRPr>
            </a:pPr>
            <a:r>
              <a:t>天地萬物都要改變，耶穌不改變！</a:t>
            </a:r>
          </a:p>
        </p:txBody>
      </p:sp>
      <p:sp>
        <p:nvSpPr>
          <p:cNvPr id="102" name="Glory to His name! Glory to His name!…"/>
          <p:cNvSpPr txBox="1"/>
          <p:nvPr/>
        </p:nvSpPr>
        <p:spPr>
          <a:xfrm>
            <a:off x="2266741" y="7052244"/>
            <a:ext cx="19850518" cy="374324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lnSpc>
                <a:spcPts val="9700"/>
              </a:lnSpc>
              <a:spcBef>
                <a:spcPts val="100"/>
              </a:spcBef>
              <a:defRPr b="1" sz="8000">
                <a:solidFill>
                  <a:srgbClr val="535353"/>
                </a:solidFill>
              </a:defRPr>
            </a:pPr>
            <a:r>
              <a:t>Glory to His name! Glory to His name!</a:t>
            </a:r>
          </a:p>
          <a:p>
            <a:pPr algn="ctr">
              <a:lnSpc>
                <a:spcPts val="9700"/>
              </a:lnSpc>
              <a:spcBef>
                <a:spcPts val="100"/>
              </a:spcBef>
              <a:defRPr b="1" sz="8000">
                <a:solidFill>
                  <a:srgbClr val="535353"/>
                </a:solidFill>
              </a:defRPr>
            </a:pPr>
            <a:r>
              <a:t>All may change, but Jesus never!</a:t>
            </a:r>
          </a:p>
          <a:p>
            <a:pPr algn="ctr">
              <a:lnSpc>
                <a:spcPts val="9700"/>
              </a:lnSpc>
              <a:spcBef>
                <a:spcPts val="100"/>
              </a:spcBef>
              <a:defRPr b="1" sz="8000">
                <a:solidFill>
                  <a:srgbClr val="535353"/>
                </a:solidFill>
              </a:defRPr>
            </a:pPr>
            <a:r>
              <a:t>Glory to His name!</a:t>
            </a:r>
          </a:p>
        </p:txBody>
      </p:sp>
      <p:sp>
        <p:nvSpPr>
          <p:cNvPr id="103" name="Slide Number"/>
          <p:cNvSpPr txBox="1"/>
          <p:nvPr>
            <p:ph type="sldNum" sz="quarter" idx="4294967295"/>
          </p:nvPr>
        </p:nvSpPr>
        <p:spPr>
          <a:xfrm>
            <a:off x="20073620" y="12821409"/>
            <a:ext cx="347981" cy="512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3"/>
          <p:cNvSpPr txBox="1"/>
          <p:nvPr>
            <p:ph type="subTitle" sz="half" idx="1"/>
          </p:nvPr>
        </p:nvSpPr>
        <p:spPr>
          <a:xfrm>
            <a:off x="1750548" y="6119416"/>
            <a:ext cx="22102104" cy="5341144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0700"/>
              </a:lnSpc>
              <a:spcBef>
                <a:spcPts val="800"/>
              </a:spcBef>
              <a:defRPr b="1" sz="8800">
                <a:solidFill>
                  <a:srgbClr val="535353"/>
                </a:solidFill>
                <a:latin typeface="DFKai-SB"/>
                <a:ea typeface="DFKai-SB"/>
                <a:cs typeface="DFKai-SB"/>
                <a:sym typeface="DFKai-SB"/>
              </a:defRPr>
            </a:pPr>
            <a:r>
              <a:t>昨日，今日，直到永遠，耶穌不改變；</a:t>
            </a:r>
          </a:p>
          <a:p>
            <a:pPr>
              <a:lnSpc>
                <a:spcPts val="10700"/>
              </a:lnSpc>
              <a:spcBef>
                <a:spcPts val="800"/>
              </a:spcBef>
              <a:defRPr b="1" sz="8800">
                <a:solidFill>
                  <a:srgbClr val="535353"/>
                </a:solidFill>
                <a:latin typeface="DFKai-SB"/>
                <a:ea typeface="DFKai-SB"/>
                <a:cs typeface="DFKai-SB"/>
                <a:sym typeface="DFKai-SB"/>
              </a:defRPr>
            </a:pPr>
            <a:r>
              <a:t>天地萬物都要改變，耶穌不改變！</a:t>
            </a:r>
          </a:p>
        </p:txBody>
      </p:sp>
      <p:sp>
        <p:nvSpPr>
          <p:cNvPr id="106" name="Yesterday, today, forever,…"/>
          <p:cNvSpPr txBox="1"/>
          <p:nvPr/>
        </p:nvSpPr>
        <p:spPr>
          <a:xfrm>
            <a:off x="3747547" y="2036372"/>
            <a:ext cx="16888906" cy="429232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lnSpc>
                <a:spcPts val="10800"/>
              </a:lnSpc>
              <a:spcBef>
                <a:spcPts val="800"/>
              </a:spcBef>
              <a:defRPr b="1" sz="8800">
                <a:solidFill>
                  <a:srgbClr val="535353"/>
                </a:solidFill>
              </a:defRPr>
            </a:pPr>
            <a:r>
              <a:t>Yesterday, today, forever,</a:t>
            </a:r>
          </a:p>
          <a:p>
            <a:pPr algn="ctr">
              <a:lnSpc>
                <a:spcPts val="10800"/>
              </a:lnSpc>
              <a:spcBef>
                <a:spcPts val="800"/>
              </a:spcBef>
              <a:defRPr b="1" sz="8800">
                <a:solidFill>
                  <a:srgbClr val="535353"/>
                </a:solidFill>
              </a:defRPr>
            </a:pPr>
            <a:r>
              <a:t>Jesus is the same!</a:t>
            </a:r>
          </a:p>
          <a:p>
            <a:pPr algn="ctr">
              <a:lnSpc>
                <a:spcPts val="10800"/>
              </a:lnSpc>
              <a:spcBef>
                <a:spcPts val="800"/>
              </a:spcBef>
              <a:defRPr b="1" sz="8800">
                <a:solidFill>
                  <a:srgbClr val="535353"/>
                </a:solidFill>
              </a:defRPr>
            </a:pPr>
            <a:r>
              <a:t>All may change, but Jesus never!</a:t>
            </a:r>
          </a:p>
        </p:txBody>
      </p:sp>
      <p:sp>
        <p:nvSpPr>
          <p:cNvPr id="107" name="Slide Number"/>
          <p:cNvSpPr txBox="1"/>
          <p:nvPr>
            <p:ph type="sldNum" sz="quarter" idx="4294967295"/>
          </p:nvPr>
        </p:nvSpPr>
        <p:spPr>
          <a:xfrm>
            <a:off x="20073620" y="12821409"/>
            <a:ext cx="347981" cy="512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3"/>
          <p:cNvSpPr txBox="1"/>
          <p:nvPr>
            <p:ph type="subTitle" sz="half" idx="1"/>
          </p:nvPr>
        </p:nvSpPr>
        <p:spPr>
          <a:xfrm>
            <a:off x="1140948" y="5730477"/>
            <a:ext cx="22102104" cy="5831682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0800"/>
              </a:lnSpc>
              <a:spcBef>
                <a:spcPts val="800"/>
              </a:spcBef>
              <a:defRPr b="1" sz="9000">
                <a:solidFill>
                  <a:srgbClr val="535353"/>
                </a:solidFill>
                <a:latin typeface="DFKai-SB"/>
                <a:ea typeface="DFKai-SB"/>
                <a:cs typeface="DFKai-SB"/>
                <a:sym typeface="DFKai-SB"/>
              </a:defRPr>
            </a:pPr>
            <a:r>
              <a:t>榮耀歸主名！榮耀歸主名！</a:t>
            </a:r>
          </a:p>
          <a:p>
            <a:pPr>
              <a:lnSpc>
                <a:spcPts val="10800"/>
              </a:lnSpc>
              <a:spcBef>
                <a:spcPts val="800"/>
              </a:spcBef>
              <a:defRPr b="1" sz="9000">
                <a:solidFill>
                  <a:srgbClr val="535353"/>
                </a:solidFill>
                <a:latin typeface="DFKai-SB"/>
                <a:ea typeface="DFKai-SB"/>
                <a:cs typeface="DFKai-SB"/>
                <a:sym typeface="DFKai-SB"/>
              </a:defRPr>
            </a:pPr>
            <a:r>
              <a:t>天地萬物都要改變，耶穌不改變！</a:t>
            </a:r>
          </a:p>
        </p:txBody>
      </p:sp>
      <p:sp>
        <p:nvSpPr>
          <p:cNvPr id="110" name="Glory to His name!  Glory to His name!…"/>
          <p:cNvSpPr txBox="1"/>
          <p:nvPr/>
        </p:nvSpPr>
        <p:spPr>
          <a:xfrm>
            <a:off x="422330" y="2480244"/>
            <a:ext cx="23539340" cy="394644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lnSpc>
                <a:spcPts val="9800"/>
              </a:lnSpc>
              <a:spcBef>
                <a:spcPts val="800"/>
              </a:spcBef>
              <a:defRPr b="1" sz="8000">
                <a:solidFill>
                  <a:srgbClr val="535353"/>
                </a:solidFill>
              </a:defRPr>
            </a:pPr>
            <a:r>
              <a:t>Glory to His name!  Glory to His name!</a:t>
            </a:r>
          </a:p>
          <a:p>
            <a:pPr algn="ctr">
              <a:lnSpc>
                <a:spcPts val="9800"/>
              </a:lnSpc>
              <a:spcBef>
                <a:spcPts val="800"/>
              </a:spcBef>
              <a:defRPr b="1" sz="8000">
                <a:solidFill>
                  <a:srgbClr val="535353"/>
                </a:solidFill>
              </a:defRPr>
            </a:pPr>
            <a:r>
              <a:t>All may change, but Jesus never!</a:t>
            </a:r>
          </a:p>
          <a:p>
            <a:pPr algn="ctr">
              <a:lnSpc>
                <a:spcPts val="9800"/>
              </a:lnSpc>
              <a:spcBef>
                <a:spcPts val="800"/>
              </a:spcBef>
              <a:defRPr b="1" sz="8000">
                <a:solidFill>
                  <a:srgbClr val="535353"/>
                </a:solidFill>
              </a:defRPr>
            </a:pPr>
            <a:r>
              <a:t>Glory to His name!</a:t>
            </a:r>
          </a:p>
        </p:txBody>
      </p:sp>
      <p:sp>
        <p:nvSpPr>
          <p:cNvPr id="111" name="Slide Number"/>
          <p:cNvSpPr txBox="1"/>
          <p:nvPr>
            <p:ph type="sldNum" sz="quarter" idx="4294967295"/>
          </p:nvPr>
        </p:nvSpPr>
        <p:spPr>
          <a:xfrm>
            <a:off x="20073620" y="12821409"/>
            <a:ext cx="347981" cy="512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3"/>
          <p:cNvSpPr txBox="1"/>
          <p:nvPr>
            <p:ph type="subTitle" idx="1"/>
          </p:nvPr>
        </p:nvSpPr>
        <p:spPr>
          <a:xfrm>
            <a:off x="706635" y="-89430"/>
            <a:ext cx="24029461" cy="8624757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1200"/>
              </a:lnSpc>
              <a:spcBef>
                <a:spcPts val="800"/>
              </a:spcBef>
              <a:defRPr b="1" sz="9100">
                <a:solidFill>
                  <a:srgbClr val="535353"/>
                </a:solidFill>
                <a:latin typeface="DFKai-SB"/>
                <a:ea typeface="DFKai-SB"/>
                <a:cs typeface="DFKai-SB"/>
                <a:sym typeface="DFKai-SB"/>
              </a:defRPr>
            </a:pPr>
            <a:r>
              <a:t>昨日，今日，直到永遠，耶穌不改變；</a:t>
            </a:r>
          </a:p>
          <a:p>
            <a:pPr>
              <a:lnSpc>
                <a:spcPts val="11200"/>
              </a:lnSpc>
              <a:spcBef>
                <a:spcPts val="800"/>
              </a:spcBef>
              <a:defRPr b="1" sz="9100">
                <a:solidFill>
                  <a:srgbClr val="535353"/>
                </a:solidFill>
                <a:latin typeface="DFKai-SB"/>
                <a:ea typeface="DFKai-SB"/>
                <a:cs typeface="DFKai-SB"/>
                <a:sym typeface="DFKai-SB"/>
              </a:defRPr>
            </a:pPr>
            <a:r>
              <a:t>天地萬物都要改變，耶穌不改變！</a:t>
            </a:r>
          </a:p>
        </p:txBody>
      </p:sp>
      <p:sp>
        <p:nvSpPr>
          <p:cNvPr id="114" name="Yesterday, today, forever,…"/>
          <p:cNvSpPr txBox="1"/>
          <p:nvPr/>
        </p:nvSpPr>
        <p:spPr>
          <a:xfrm>
            <a:off x="-431281" y="6916777"/>
            <a:ext cx="24740812" cy="374324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lnSpc>
                <a:spcPts val="9700"/>
              </a:lnSpc>
              <a:spcBef>
                <a:spcPts val="100"/>
              </a:spcBef>
              <a:defRPr b="1" sz="8000">
                <a:solidFill>
                  <a:srgbClr val="535353"/>
                </a:solidFill>
              </a:defRPr>
            </a:pPr>
            <a:r>
              <a:t>Yesterday, today, forever,</a:t>
            </a:r>
          </a:p>
          <a:p>
            <a:pPr algn="ctr">
              <a:lnSpc>
                <a:spcPts val="9700"/>
              </a:lnSpc>
              <a:spcBef>
                <a:spcPts val="100"/>
              </a:spcBef>
              <a:defRPr b="1" sz="8000">
                <a:solidFill>
                  <a:srgbClr val="535353"/>
                </a:solidFill>
              </a:defRPr>
            </a:pPr>
            <a:r>
              <a:t>Jesus is the same</a:t>
            </a:r>
          </a:p>
          <a:p>
            <a:pPr algn="ctr">
              <a:lnSpc>
                <a:spcPts val="9700"/>
              </a:lnSpc>
              <a:spcBef>
                <a:spcPts val="100"/>
              </a:spcBef>
              <a:defRPr b="1" sz="8000">
                <a:solidFill>
                  <a:srgbClr val="535353"/>
                </a:solidFill>
              </a:defRPr>
            </a:pPr>
            <a:r>
              <a:t>All may change, but Jesus never!</a:t>
            </a:r>
          </a:p>
        </p:txBody>
      </p:sp>
      <p:sp>
        <p:nvSpPr>
          <p:cNvPr id="115" name="Slide Number"/>
          <p:cNvSpPr txBox="1"/>
          <p:nvPr>
            <p:ph type="sldNum" sz="quarter" idx="4294967295"/>
          </p:nvPr>
        </p:nvSpPr>
        <p:spPr>
          <a:xfrm>
            <a:off x="20073620" y="12821409"/>
            <a:ext cx="347981" cy="512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3"/>
          <p:cNvSpPr txBox="1"/>
          <p:nvPr>
            <p:ph type="subTitle" idx="1"/>
          </p:nvPr>
        </p:nvSpPr>
        <p:spPr>
          <a:xfrm>
            <a:off x="701806" y="302947"/>
            <a:ext cx="22309138" cy="832591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1100"/>
              </a:lnSpc>
              <a:spcBef>
                <a:spcPts val="800"/>
              </a:spcBef>
              <a:defRPr b="1" sz="9000">
                <a:solidFill>
                  <a:srgbClr val="535353"/>
                </a:solidFill>
                <a:latin typeface="DFKai-SB"/>
                <a:ea typeface="DFKai-SB"/>
                <a:cs typeface="DFKai-SB"/>
                <a:sym typeface="DFKai-SB"/>
              </a:defRPr>
            </a:pPr>
            <a:r>
              <a:t>榮耀歸主名！榮耀歸主名！</a:t>
            </a:r>
          </a:p>
          <a:p>
            <a:pPr>
              <a:lnSpc>
                <a:spcPts val="11100"/>
              </a:lnSpc>
              <a:spcBef>
                <a:spcPts val="800"/>
              </a:spcBef>
              <a:defRPr b="1" sz="9000">
                <a:solidFill>
                  <a:srgbClr val="535353"/>
                </a:solidFill>
                <a:latin typeface="DFKai-SB"/>
                <a:ea typeface="DFKai-SB"/>
                <a:cs typeface="DFKai-SB"/>
                <a:sym typeface="DFKai-SB"/>
              </a:defRPr>
            </a:pPr>
            <a:r>
              <a:t>天地萬物都要改變，耶穌不改變！</a:t>
            </a:r>
          </a:p>
        </p:txBody>
      </p:sp>
      <p:sp>
        <p:nvSpPr>
          <p:cNvPr id="118" name="Glory to His name! Glory to His name!…"/>
          <p:cNvSpPr txBox="1"/>
          <p:nvPr/>
        </p:nvSpPr>
        <p:spPr>
          <a:xfrm>
            <a:off x="2266741" y="7052244"/>
            <a:ext cx="19850518" cy="374324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lnSpc>
                <a:spcPts val="9700"/>
              </a:lnSpc>
              <a:spcBef>
                <a:spcPts val="100"/>
              </a:spcBef>
              <a:defRPr b="1" sz="8000">
                <a:solidFill>
                  <a:srgbClr val="535353"/>
                </a:solidFill>
              </a:defRPr>
            </a:pPr>
            <a:r>
              <a:t>Glory to His name! Glory to His name!</a:t>
            </a:r>
          </a:p>
          <a:p>
            <a:pPr algn="ctr">
              <a:lnSpc>
                <a:spcPts val="9700"/>
              </a:lnSpc>
              <a:spcBef>
                <a:spcPts val="100"/>
              </a:spcBef>
              <a:defRPr b="1" sz="8000">
                <a:solidFill>
                  <a:srgbClr val="535353"/>
                </a:solidFill>
              </a:defRPr>
            </a:pPr>
            <a:r>
              <a:t>All may change, but Jesus never!</a:t>
            </a:r>
          </a:p>
          <a:p>
            <a:pPr algn="ctr">
              <a:lnSpc>
                <a:spcPts val="9700"/>
              </a:lnSpc>
              <a:spcBef>
                <a:spcPts val="100"/>
              </a:spcBef>
              <a:defRPr b="1" sz="8000">
                <a:solidFill>
                  <a:srgbClr val="535353"/>
                </a:solidFill>
              </a:defRPr>
            </a:pPr>
            <a:r>
              <a:t>Glory to His name!</a:t>
            </a:r>
          </a:p>
        </p:txBody>
      </p:sp>
      <p:sp>
        <p:nvSpPr>
          <p:cNvPr id="119" name="Slide Number"/>
          <p:cNvSpPr txBox="1"/>
          <p:nvPr>
            <p:ph type="sldNum" sz="quarter" idx="4294967295"/>
          </p:nvPr>
        </p:nvSpPr>
        <p:spPr>
          <a:xfrm>
            <a:off x="20073620" y="12821409"/>
            <a:ext cx="347981" cy="512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